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3"/>
  </p:sldMasterIdLst>
  <p:notesMasterIdLst>
    <p:notesMasterId r:id="rId4"/>
  </p:notesMasterIdLst>
  <p:sldIdLst>
    <p:sldId id="256" r:id="rId5"/>
    <p:sldId id="257" r:id="rId6"/>
    <p:sldId id="258" r:id="rId7"/>
  </p:sldIdLst>
  <p:sldSz cy="5143500" cx="9144000"/>
  <p:notesSz cx="6858000" cy="9144000"/>
  <p:embeddedFontLst>
    <p:embeddedFont>
      <p:font typeface="Figtree"/>
      <p:regular r:id="rId8"/>
      <p:bold r:id="rId9"/>
      <p:italic r:id="rId10"/>
      <p:boldItalic r:id="rId11"/>
    </p:embeddedFont>
    <p:embeddedFont>
      <p:font typeface="Figtree Light"/>
      <p:regular r:id="rId12"/>
      <p:bold r:id="rId13"/>
      <p:italic r:id="rId14"/>
      <p:boldItalic r:id="rId15"/>
    </p:embeddedFont>
    <p:embeddedFont>
      <p:font typeface="Manrope"/>
      <p:regular r:id="rId16"/>
      <p:bold r:id="rId17"/>
    </p:embeddedFont>
    <p:embeddedFont>
      <p:font typeface="Bebas Neue"/>
      <p:regular r:id="rId18"/>
    </p:embeddedFont>
    <p:embeddedFont>
      <p:font typeface="Comfortaa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bold.fntdata"/><Relationship Id="rId11" Type="http://schemas.openxmlformats.org/officeDocument/2006/relationships/font" Target="fonts/Figtree-boldItalic.fntdata"/><Relationship Id="rId10" Type="http://schemas.openxmlformats.org/officeDocument/2006/relationships/font" Target="fonts/Figtree-italic.fntdata"/><Relationship Id="rId13" Type="http://schemas.openxmlformats.org/officeDocument/2006/relationships/font" Target="fonts/FigtreeLight-bold.fntdata"/><Relationship Id="rId12" Type="http://schemas.openxmlformats.org/officeDocument/2006/relationships/font" Target="fonts/Figtree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Figtree-bold.fntdata"/><Relationship Id="rId15" Type="http://schemas.openxmlformats.org/officeDocument/2006/relationships/font" Target="fonts/FigtreeLight-boldItalic.fntdata"/><Relationship Id="rId14" Type="http://schemas.openxmlformats.org/officeDocument/2006/relationships/font" Target="fonts/FigtreeLight-italic.fntdata"/><Relationship Id="rId17" Type="http://schemas.openxmlformats.org/officeDocument/2006/relationships/font" Target="fonts/Manrope-bold.fntdata"/><Relationship Id="rId16" Type="http://schemas.openxmlformats.org/officeDocument/2006/relationships/font" Target="fonts/Manrope-regular.fntdata"/><Relationship Id="rId5" Type="http://schemas.openxmlformats.org/officeDocument/2006/relationships/slide" Target="slides/slide1.xml"/><Relationship Id="rId19" Type="http://schemas.openxmlformats.org/officeDocument/2006/relationships/font" Target="fonts/Comfortaa-regular.fntdata"/><Relationship Id="rId6" Type="http://schemas.openxmlformats.org/officeDocument/2006/relationships/slide" Target="slides/slide2.xml"/><Relationship Id="rId18" Type="http://schemas.openxmlformats.org/officeDocument/2006/relationships/font" Target="fonts/BebasNeue-regular.fntdata"/><Relationship Id="rId7" Type="http://schemas.openxmlformats.org/officeDocument/2006/relationships/slide" Target="slides/slide3.xml"/><Relationship Id="rId8" Type="http://schemas.openxmlformats.org/officeDocument/2006/relationships/font" Target="fonts/Figtree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b27091e0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b27091e0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44c0c1fc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44c0c1fc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hyperlink" Target="https://bit.ly/3A1uf1Q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b="23993" l="5725" r="37366" t="55204"/>
          <a:stretch/>
        </p:blipFill>
        <p:spPr>
          <a:xfrm>
            <a:off x="6407982" y="238800"/>
            <a:ext cx="2497219" cy="87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4">
            <a:alphaModFix/>
          </a:blip>
          <a:srcRect b="22696" l="41866" r="23028" t="3470"/>
          <a:stretch/>
        </p:blipFill>
        <p:spPr>
          <a:xfrm flipH="1" rot="5400000">
            <a:off x="841513" y="3141088"/>
            <a:ext cx="1173448" cy="237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 b="34313" l="13411" r="71348" t="9991"/>
          <a:stretch/>
        </p:blipFill>
        <p:spPr>
          <a:xfrm flipH="1">
            <a:off x="238799" y="238800"/>
            <a:ext cx="539776" cy="1901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5">
            <a:alphaModFix/>
          </a:blip>
          <a:srcRect b="12549" l="13411" r="29077" t="0"/>
          <a:stretch/>
        </p:blipFill>
        <p:spPr>
          <a:xfrm>
            <a:off x="7237650" y="2473200"/>
            <a:ext cx="1667548" cy="244404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896875" y="989550"/>
            <a:ext cx="6649800" cy="136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896875" y="2658500"/>
            <a:ext cx="45288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1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1"/>
          <p:cNvSpPr txBox="1"/>
          <p:nvPr>
            <p:ph hasCustomPrompt="1" type="title"/>
          </p:nvPr>
        </p:nvSpPr>
        <p:spPr>
          <a:xfrm>
            <a:off x="1284000" y="1288250"/>
            <a:ext cx="6576000" cy="197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1284000" y="3259075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3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 rotWithShape="1">
          <a:blip r:embed="rId3">
            <a:alphaModFix/>
          </a:blip>
          <a:srcRect b="29834" l="49833" r="35071" t="-1380"/>
          <a:stretch/>
        </p:blipFill>
        <p:spPr>
          <a:xfrm flipH="1" rot="5400000">
            <a:off x="1295638" y="3249463"/>
            <a:ext cx="598400" cy="2733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 rotWithShape="1">
          <a:blip r:embed="rId3">
            <a:alphaModFix/>
          </a:blip>
          <a:srcRect b="34311" l="11489" r="73269" t="12901"/>
          <a:stretch/>
        </p:blipFill>
        <p:spPr>
          <a:xfrm flipH="1">
            <a:off x="238800" y="238799"/>
            <a:ext cx="604150" cy="20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3"/>
          <p:cNvPicPr preferRelativeResize="0"/>
          <p:nvPr/>
        </p:nvPicPr>
        <p:blipFill rotWithShape="1">
          <a:blip r:embed="rId4">
            <a:alphaModFix/>
          </a:blip>
          <a:srcRect b="22330" l="11129" r="57070" t="11131"/>
          <a:stretch/>
        </p:blipFill>
        <p:spPr>
          <a:xfrm>
            <a:off x="8531750" y="4164075"/>
            <a:ext cx="373448" cy="7531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2" type="title"/>
          </p:nvPr>
        </p:nvSpPr>
        <p:spPr>
          <a:xfrm>
            <a:off x="748569" y="2449950"/>
            <a:ext cx="2288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3"/>
          <p:cNvSpPr txBox="1"/>
          <p:nvPr>
            <p:ph idx="1" type="subTitle"/>
          </p:nvPr>
        </p:nvSpPr>
        <p:spPr>
          <a:xfrm>
            <a:off x="748569" y="2901445"/>
            <a:ext cx="2288400" cy="12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7" name="Google Shape;77;p13"/>
          <p:cNvSpPr txBox="1"/>
          <p:nvPr>
            <p:ph idx="3" type="title"/>
          </p:nvPr>
        </p:nvSpPr>
        <p:spPr>
          <a:xfrm>
            <a:off x="3427800" y="2449950"/>
            <a:ext cx="2288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3"/>
          <p:cNvSpPr txBox="1"/>
          <p:nvPr>
            <p:ph idx="4" type="subTitle"/>
          </p:nvPr>
        </p:nvSpPr>
        <p:spPr>
          <a:xfrm>
            <a:off x="3427800" y="2901445"/>
            <a:ext cx="2288400" cy="12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9" name="Google Shape;79;p13"/>
          <p:cNvSpPr txBox="1"/>
          <p:nvPr>
            <p:ph idx="5" type="title"/>
          </p:nvPr>
        </p:nvSpPr>
        <p:spPr>
          <a:xfrm>
            <a:off x="6107031" y="2449950"/>
            <a:ext cx="2288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3"/>
          <p:cNvSpPr txBox="1"/>
          <p:nvPr>
            <p:ph idx="6" type="subTitle"/>
          </p:nvPr>
        </p:nvSpPr>
        <p:spPr>
          <a:xfrm>
            <a:off x="6107031" y="2901445"/>
            <a:ext cx="2288400" cy="12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7" type="title"/>
          </p:nvPr>
        </p:nvSpPr>
        <p:spPr>
          <a:xfrm>
            <a:off x="748575" y="1757563"/>
            <a:ext cx="1519500" cy="527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latin typeface="Figtree Light"/>
                <a:ea typeface="Figtree Light"/>
                <a:cs typeface="Figtree Light"/>
                <a:sym typeface="Figtre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hasCustomPrompt="1" idx="8" type="title"/>
          </p:nvPr>
        </p:nvSpPr>
        <p:spPr>
          <a:xfrm>
            <a:off x="3427800" y="1757563"/>
            <a:ext cx="1446000" cy="527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latin typeface="Figtree Light"/>
                <a:ea typeface="Figtree Light"/>
                <a:cs typeface="Figtree Light"/>
                <a:sym typeface="Figtre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hasCustomPrompt="1" idx="9" type="title"/>
          </p:nvPr>
        </p:nvSpPr>
        <p:spPr>
          <a:xfrm>
            <a:off x="6107026" y="1757563"/>
            <a:ext cx="1446000" cy="527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latin typeface="Figtree Light"/>
                <a:ea typeface="Figtree Light"/>
                <a:cs typeface="Figtree Light"/>
                <a:sym typeface="Figtre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Title and text">
  <p:cSld name="CUSTOM_3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4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4"/>
          <p:cNvPicPr preferRelativeResize="0"/>
          <p:nvPr/>
        </p:nvPicPr>
        <p:blipFill rotWithShape="1">
          <a:blip r:embed="rId3">
            <a:alphaModFix/>
          </a:blip>
          <a:srcRect b="29834" l="49833" r="35071" t="-1380"/>
          <a:stretch/>
        </p:blipFill>
        <p:spPr>
          <a:xfrm flipH="1" rot="5400000">
            <a:off x="1295638" y="3249463"/>
            <a:ext cx="598400" cy="2733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4"/>
          <p:cNvPicPr preferRelativeResize="0"/>
          <p:nvPr/>
        </p:nvPicPr>
        <p:blipFill rotWithShape="1">
          <a:blip r:embed="rId3">
            <a:alphaModFix/>
          </a:blip>
          <a:srcRect b="34311" l="11489" r="73269" t="12901"/>
          <a:stretch/>
        </p:blipFill>
        <p:spPr>
          <a:xfrm flipH="1">
            <a:off x="238800" y="238799"/>
            <a:ext cx="604150" cy="20169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" type="body"/>
          </p:nvPr>
        </p:nvSpPr>
        <p:spPr>
          <a:xfrm>
            <a:off x="720000" y="1309090"/>
            <a:ext cx="7704000" cy="32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200"/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Nunito Light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5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 rotWithShape="1">
          <a:blip r:embed="rId3">
            <a:alphaModFix/>
          </a:blip>
          <a:srcRect b="16379" l="13604" r="55775" t="53963"/>
          <a:stretch/>
        </p:blipFill>
        <p:spPr>
          <a:xfrm>
            <a:off x="7805800" y="238800"/>
            <a:ext cx="1099402" cy="1026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 rotWithShape="1">
          <a:blip r:embed="rId4">
            <a:alphaModFix/>
          </a:blip>
          <a:srcRect b="31511" l="49726" r="38053" t="-1756"/>
          <a:stretch/>
        </p:blipFill>
        <p:spPr>
          <a:xfrm flipH="1" rot="10800000">
            <a:off x="227975" y="227974"/>
            <a:ext cx="484424" cy="2683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 rotWithShape="1">
          <a:blip r:embed="rId5">
            <a:alphaModFix/>
          </a:blip>
          <a:srcRect b="25377" l="3027" r="44045" t="66668"/>
          <a:stretch/>
        </p:blipFill>
        <p:spPr>
          <a:xfrm flipH="1" rot="10800000">
            <a:off x="5917325" y="4496951"/>
            <a:ext cx="2987873" cy="43282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3905256" y="1343350"/>
            <a:ext cx="4299300" cy="30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mfortaa Light"/>
              <a:buChar char="●"/>
              <a:defRPr sz="11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97" name="Google Shape;97;p15"/>
          <p:cNvSpPr/>
          <p:nvPr>
            <p:ph idx="2" type="pic"/>
          </p:nvPr>
        </p:nvSpPr>
        <p:spPr>
          <a:xfrm>
            <a:off x="939444" y="1466825"/>
            <a:ext cx="2671800" cy="26247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6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 rotWithShape="1">
          <a:blip r:embed="rId3">
            <a:alphaModFix/>
          </a:blip>
          <a:srcRect b="23993" l="5727" r="41431" t="59592"/>
          <a:stretch/>
        </p:blipFill>
        <p:spPr>
          <a:xfrm flipH="1">
            <a:off x="238798" y="238800"/>
            <a:ext cx="2982927" cy="89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4">
            <a:alphaModFix/>
          </a:blip>
          <a:srcRect b="52972" l="1799" r="68115" t="17332"/>
          <a:stretch/>
        </p:blipFill>
        <p:spPr>
          <a:xfrm flipH="1">
            <a:off x="238802" y="3567850"/>
            <a:ext cx="1418348" cy="1349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 rotWithShape="1">
          <a:blip r:embed="rId5">
            <a:alphaModFix/>
          </a:blip>
          <a:srcRect b="25310" l="49731" r="33820" t="-1384"/>
          <a:stretch/>
        </p:blipFill>
        <p:spPr>
          <a:xfrm rot="10800000">
            <a:off x="8253206" y="238801"/>
            <a:ext cx="652001" cy="290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 rotWithShape="1">
          <a:blip r:embed="rId6">
            <a:alphaModFix/>
          </a:blip>
          <a:srcRect b="38936" l="18199" r="5749" t="5536"/>
          <a:stretch/>
        </p:blipFill>
        <p:spPr>
          <a:xfrm flipH="1">
            <a:off x="8012052" y="4289750"/>
            <a:ext cx="893148" cy="62852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/>
          <p:nvPr>
            <p:ph type="title"/>
          </p:nvPr>
        </p:nvSpPr>
        <p:spPr>
          <a:xfrm>
            <a:off x="713225" y="3227075"/>
            <a:ext cx="65856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5" name="Google Shape;105;p16"/>
          <p:cNvSpPr txBox="1"/>
          <p:nvPr>
            <p:ph idx="1" type="subTitle"/>
          </p:nvPr>
        </p:nvSpPr>
        <p:spPr>
          <a:xfrm>
            <a:off x="713225" y="1195325"/>
            <a:ext cx="7717500" cy="17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 rotWithShape="1">
          <a:blip r:embed="rId3">
            <a:alphaModFix/>
          </a:blip>
          <a:srcRect b="23993" l="-24354" r="71513" t="59592"/>
          <a:stretch/>
        </p:blipFill>
        <p:spPr>
          <a:xfrm>
            <a:off x="5922273" y="238800"/>
            <a:ext cx="2982927" cy="89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 rotWithShape="1">
          <a:blip r:embed="rId4">
            <a:alphaModFix/>
          </a:blip>
          <a:srcRect b="31511" l="49726" r="38053" t="-1756"/>
          <a:stretch/>
        </p:blipFill>
        <p:spPr>
          <a:xfrm flipH="1" rot="10800000">
            <a:off x="227975" y="227974"/>
            <a:ext cx="484424" cy="2683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 rotWithShape="1">
          <a:blip r:embed="rId3">
            <a:alphaModFix/>
          </a:blip>
          <a:srcRect b="25377" l="3027" r="44045" t="66668"/>
          <a:stretch/>
        </p:blipFill>
        <p:spPr>
          <a:xfrm flipH="1" rot="10800000">
            <a:off x="5917325" y="4496951"/>
            <a:ext cx="2987873" cy="43282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" type="subTitle"/>
          </p:nvPr>
        </p:nvSpPr>
        <p:spPr>
          <a:xfrm>
            <a:off x="4779980" y="1323050"/>
            <a:ext cx="3644100" cy="32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3" name="Google Shape;113;p17"/>
          <p:cNvSpPr txBox="1"/>
          <p:nvPr>
            <p:ph idx="2" type="subTitle"/>
          </p:nvPr>
        </p:nvSpPr>
        <p:spPr>
          <a:xfrm>
            <a:off x="719950" y="1323050"/>
            <a:ext cx="3644100" cy="32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8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 rotWithShape="1">
          <a:blip r:embed="rId3">
            <a:alphaModFix/>
          </a:blip>
          <a:srcRect b="19793" l="9770" r="37389" t="63793"/>
          <a:stretch/>
        </p:blipFill>
        <p:spPr>
          <a:xfrm flipH="1">
            <a:off x="238798" y="238800"/>
            <a:ext cx="2982927" cy="89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 rotWithShape="1">
          <a:blip r:embed="rId3">
            <a:alphaModFix/>
          </a:blip>
          <a:srcRect b="13887" l="47326" r="13754" t="77022"/>
          <a:stretch/>
        </p:blipFill>
        <p:spPr>
          <a:xfrm flipH="1" rot="10800000">
            <a:off x="238803" y="4423650"/>
            <a:ext cx="2197125" cy="49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>
            <p:ph type="title"/>
          </p:nvPr>
        </p:nvSpPr>
        <p:spPr>
          <a:xfrm>
            <a:off x="713225" y="805638"/>
            <a:ext cx="4448100" cy="7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1" type="subTitle"/>
          </p:nvPr>
        </p:nvSpPr>
        <p:spPr>
          <a:xfrm>
            <a:off x="713225" y="1686637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/>
        </p:nvSpPr>
        <p:spPr>
          <a:xfrm>
            <a:off x="713225" y="3411163"/>
            <a:ext cx="5678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CREDITS:</a:t>
            </a:r>
            <a:r>
              <a:rPr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Slidesgo</a:t>
            </a:r>
            <a:r>
              <a:rPr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 sz="1200" u="sng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 flipH="1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14030" l="11006" r="45422" t="6072"/>
          <a:stretch/>
        </p:blipFill>
        <p:spPr>
          <a:xfrm flipH="1">
            <a:off x="238799" y="1286338"/>
            <a:ext cx="2054077" cy="3630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4">
            <a:alphaModFix/>
          </a:blip>
          <a:srcRect b="19793" l="9770" r="37389" t="63793"/>
          <a:stretch/>
        </p:blipFill>
        <p:spPr>
          <a:xfrm>
            <a:off x="5922276" y="238800"/>
            <a:ext cx="2982927" cy="89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 rotWithShape="1">
          <a:blip r:embed="rId4">
            <a:alphaModFix/>
          </a:blip>
          <a:srcRect b="13887" l="47326" r="13754" t="77022"/>
          <a:stretch/>
        </p:blipFill>
        <p:spPr>
          <a:xfrm rot="10800000">
            <a:off x="6708073" y="4423650"/>
            <a:ext cx="2197125" cy="49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 rotWithShape="1">
          <a:blip r:embed="rId3">
            <a:alphaModFix/>
          </a:blip>
          <a:srcRect b="23993" l="5727" r="41431" t="59592"/>
          <a:stretch/>
        </p:blipFill>
        <p:spPr>
          <a:xfrm flipH="1">
            <a:off x="238798" y="238800"/>
            <a:ext cx="2982927" cy="89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 rotWithShape="1">
          <a:blip r:embed="rId4">
            <a:alphaModFix/>
          </a:blip>
          <a:srcRect b="52972" l="1799" r="68115" t="17332"/>
          <a:stretch/>
        </p:blipFill>
        <p:spPr>
          <a:xfrm flipH="1">
            <a:off x="238802" y="3567850"/>
            <a:ext cx="1418348" cy="1349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 rotWithShape="1">
          <a:blip r:embed="rId5">
            <a:alphaModFix/>
          </a:blip>
          <a:srcRect b="25310" l="49731" r="33820" t="-1384"/>
          <a:stretch/>
        </p:blipFill>
        <p:spPr>
          <a:xfrm rot="10800000">
            <a:off x="8205881" y="238801"/>
            <a:ext cx="652001" cy="290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 rotWithShape="1">
          <a:blip r:embed="rId6">
            <a:alphaModFix/>
          </a:blip>
          <a:srcRect b="38936" l="18199" r="5749" t="5536"/>
          <a:stretch/>
        </p:blipFill>
        <p:spPr>
          <a:xfrm flipH="1">
            <a:off x="8012052" y="4289750"/>
            <a:ext cx="893148" cy="628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 rotWithShape="1">
          <a:blip r:embed="rId3">
            <a:alphaModFix/>
          </a:blip>
          <a:srcRect b="23993" l="5726" r="41595" t="59592"/>
          <a:stretch/>
        </p:blipFill>
        <p:spPr>
          <a:xfrm>
            <a:off x="5931325" y="238800"/>
            <a:ext cx="2973875" cy="89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 rotWithShape="1">
          <a:blip r:embed="rId4">
            <a:alphaModFix/>
          </a:blip>
          <a:srcRect b="30899" l="49731" r="33820" t="-1381"/>
          <a:stretch/>
        </p:blipFill>
        <p:spPr>
          <a:xfrm flipH="1" rot="10800000">
            <a:off x="238800" y="227974"/>
            <a:ext cx="652001" cy="269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 rotWithShape="1">
          <a:blip r:embed="rId5">
            <a:alphaModFix/>
          </a:blip>
          <a:srcRect b="38936" l="22232" r="5747" t="5536"/>
          <a:stretch/>
        </p:blipFill>
        <p:spPr>
          <a:xfrm>
            <a:off x="238800" y="4289750"/>
            <a:ext cx="845824" cy="628527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/>
          <p:nvPr>
            <p:ph type="title"/>
          </p:nvPr>
        </p:nvSpPr>
        <p:spPr>
          <a:xfrm>
            <a:off x="1080655" y="2845850"/>
            <a:ext cx="5067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1080650" y="779100"/>
            <a:ext cx="2520300" cy="1152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10000">
                <a:latin typeface="Figtree Light"/>
                <a:ea typeface="Figtree Light"/>
                <a:cs typeface="Figtree Light"/>
                <a:sym typeface="Figtre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080655" y="36876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4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4"/>
          <p:cNvPicPr preferRelativeResize="0"/>
          <p:nvPr/>
        </p:nvPicPr>
        <p:blipFill rotWithShape="1">
          <a:blip r:embed="rId3">
            <a:alphaModFix/>
          </a:blip>
          <a:srcRect b="16379" l="13604" r="55775" t="53963"/>
          <a:stretch/>
        </p:blipFill>
        <p:spPr>
          <a:xfrm>
            <a:off x="7805800" y="238800"/>
            <a:ext cx="1099402" cy="1026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 rotWithShape="1">
          <a:blip r:embed="rId4">
            <a:alphaModFix/>
          </a:blip>
          <a:srcRect b="31511" l="49726" r="38053" t="-1756"/>
          <a:stretch/>
        </p:blipFill>
        <p:spPr>
          <a:xfrm flipH="1" rot="10800000">
            <a:off x="227975" y="227974"/>
            <a:ext cx="484424" cy="268399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0000" y="1193276"/>
            <a:ext cx="77040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Nunito Light"/>
              <a:buChar char="■"/>
              <a:defRPr sz="1100"/>
            </a:lvl9pPr>
          </a:lstStyle>
          <a:p/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5">
            <a:alphaModFix/>
          </a:blip>
          <a:srcRect b="25004" l="8580" r="55563" t="68104"/>
          <a:stretch/>
        </p:blipFill>
        <p:spPr>
          <a:xfrm flipH="1" rot="10800000">
            <a:off x="3013100" y="4542323"/>
            <a:ext cx="2024202" cy="374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 rotWithShape="1">
          <a:blip r:embed="rId3">
            <a:alphaModFix/>
          </a:blip>
          <a:srcRect b="13887" l="47326" r="13754" t="77022"/>
          <a:stretch/>
        </p:blipFill>
        <p:spPr>
          <a:xfrm flipH="1" rot="10800000">
            <a:off x="238803" y="4423650"/>
            <a:ext cx="2197125" cy="49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5"/>
          <p:cNvPicPr preferRelativeResize="0"/>
          <p:nvPr/>
        </p:nvPicPr>
        <p:blipFill rotWithShape="1">
          <a:blip r:embed="rId4">
            <a:alphaModFix/>
          </a:blip>
          <a:srcRect b="30899" l="36025" r="32617" t="-1381"/>
          <a:stretch/>
        </p:blipFill>
        <p:spPr>
          <a:xfrm rot="10800000">
            <a:off x="7662176" y="227976"/>
            <a:ext cx="1243023" cy="269304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4741074" y="2225300"/>
            <a:ext cx="2901900" cy="17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" name="Google Shape;37;p5"/>
          <p:cNvSpPr txBox="1"/>
          <p:nvPr>
            <p:ph idx="2" type="subTitle"/>
          </p:nvPr>
        </p:nvSpPr>
        <p:spPr>
          <a:xfrm>
            <a:off x="720000" y="2225300"/>
            <a:ext cx="2901900" cy="17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4741064" y="1903800"/>
            <a:ext cx="2901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720000" y="1903800"/>
            <a:ext cx="2901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5">
            <a:alphaModFix/>
          </a:blip>
          <a:srcRect b="38936" l="18199" r="5749" t="5536"/>
          <a:stretch/>
        </p:blipFill>
        <p:spPr>
          <a:xfrm flipH="1">
            <a:off x="8012052" y="4289750"/>
            <a:ext cx="893148" cy="628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6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 rotWithShape="1">
          <a:blip r:embed="rId3">
            <a:alphaModFix/>
          </a:blip>
          <a:srcRect b="23993" l="-24354" r="71513" t="59592"/>
          <a:stretch/>
        </p:blipFill>
        <p:spPr>
          <a:xfrm>
            <a:off x="5922273" y="238800"/>
            <a:ext cx="2982927" cy="89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6"/>
          <p:cNvPicPr preferRelativeResize="0"/>
          <p:nvPr/>
        </p:nvPicPr>
        <p:blipFill rotWithShape="1">
          <a:blip r:embed="rId4">
            <a:alphaModFix/>
          </a:blip>
          <a:srcRect b="38936" l="18199" r="5749" t="5536"/>
          <a:stretch/>
        </p:blipFill>
        <p:spPr>
          <a:xfrm>
            <a:off x="238798" y="4289750"/>
            <a:ext cx="893148" cy="628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 rotWithShape="1">
          <a:blip r:embed="rId3">
            <a:alphaModFix/>
          </a:blip>
          <a:srcRect b="13887" l="47326" r="13754" t="77022"/>
          <a:stretch/>
        </p:blipFill>
        <p:spPr>
          <a:xfrm flipH="1" rot="-5400000">
            <a:off x="-612447" y="1090050"/>
            <a:ext cx="2197125" cy="494625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7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7"/>
          <p:cNvPicPr preferRelativeResize="0"/>
          <p:nvPr/>
        </p:nvPicPr>
        <p:blipFill rotWithShape="1">
          <a:blip r:embed="rId3">
            <a:alphaModFix/>
          </a:blip>
          <a:srcRect b="34311" l="11489" r="73269" t="12901"/>
          <a:stretch/>
        </p:blipFill>
        <p:spPr>
          <a:xfrm flipH="1">
            <a:off x="238800" y="238799"/>
            <a:ext cx="604150" cy="20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 rotWithShape="1">
          <a:blip r:embed="rId3">
            <a:alphaModFix/>
          </a:blip>
          <a:srcRect b="32222" l="50622" r="38087" t="-1383"/>
          <a:stretch/>
        </p:blipFill>
        <p:spPr>
          <a:xfrm rot="-5400000">
            <a:off x="7361937" y="3366814"/>
            <a:ext cx="447549" cy="2642623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" type="subTitle"/>
          </p:nvPr>
        </p:nvSpPr>
        <p:spPr>
          <a:xfrm>
            <a:off x="720000" y="1376425"/>
            <a:ext cx="4360200" cy="30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53" name="Google Shape;53;p7"/>
          <p:cNvSpPr/>
          <p:nvPr>
            <p:ph idx="2" type="pic"/>
          </p:nvPr>
        </p:nvSpPr>
        <p:spPr>
          <a:xfrm>
            <a:off x="5598975" y="1376425"/>
            <a:ext cx="2535900" cy="26463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8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subTitle"/>
          </p:nvPr>
        </p:nvSpPr>
        <p:spPr>
          <a:xfrm>
            <a:off x="2135550" y="3153500"/>
            <a:ext cx="48729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0"/>
          <p:cNvPicPr preferRelativeResize="0"/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0"/>
          <p:cNvSpPr txBox="1"/>
          <p:nvPr>
            <p:ph type="title"/>
          </p:nvPr>
        </p:nvSpPr>
        <p:spPr>
          <a:xfrm>
            <a:off x="720000" y="3958625"/>
            <a:ext cx="7704000" cy="628500"/>
          </a:xfrm>
          <a:prstGeom prst="rect">
            <a:avLst/>
          </a:prstGeom>
          <a:solidFill>
            <a:srgbClr val="FFFFFF">
              <a:alpha val="8233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ctrTitle"/>
          </p:nvPr>
        </p:nvSpPr>
        <p:spPr>
          <a:xfrm>
            <a:off x="896875" y="989550"/>
            <a:ext cx="6649800" cy="136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Gendered behavior online</a:t>
            </a:r>
            <a:endParaRPr b="0" sz="4400">
              <a:latin typeface="Figtree Light"/>
              <a:ea typeface="Figtree Light"/>
              <a:cs typeface="Figtree Light"/>
              <a:sym typeface="Figtree Light"/>
            </a:endParaRPr>
          </a:p>
        </p:txBody>
      </p:sp>
      <p:sp>
        <p:nvSpPr>
          <p:cNvPr id="137" name="Google Shape;137;p21"/>
          <p:cNvSpPr txBox="1"/>
          <p:nvPr>
            <p:ph idx="1" type="subTitle"/>
          </p:nvPr>
        </p:nvSpPr>
        <p:spPr>
          <a:xfrm>
            <a:off x="896875" y="2658500"/>
            <a:ext cx="61662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Anelia Aleksandrova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202008396</a:t>
            </a:r>
            <a:endParaRPr/>
          </a:p>
        </p:txBody>
      </p:sp>
      <p:cxnSp>
        <p:nvCxnSpPr>
          <p:cNvPr id="138" name="Google Shape;138;p21"/>
          <p:cNvCxnSpPr/>
          <p:nvPr/>
        </p:nvCxnSpPr>
        <p:spPr>
          <a:xfrm>
            <a:off x="1008100" y="2362300"/>
            <a:ext cx="6054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 b="11138" l="11130" r="11138" t="11130"/>
          <a:stretch/>
        </p:blipFill>
        <p:spPr>
          <a:xfrm>
            <a:off x="4556626" y="3588300"/>
            <a:ext cx="912850" cy="87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1080655" y="2464750"/>
            <a:ext cx="5067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45" name="Google Shape;145;p22"/>
          <p:cNvSpPr txBox="1"/>
          <p:nvPr>
            <p:ph idx="2" type="title"/>
          </p:nvPr>
        </p:nvSpPr>
        <p:spPr>
          <a:xfrm>
            <a:off x="1080650" y="423525"/>
            <a:ext cx="4552800" cy="11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900"/>
              <a:t>Problem</a:t>
            </a:r>
            <a:endParaRPr sz="6900"/>
          </a:p>
        </p:txBody>
      </p:sp>
      <p:sp>
        <p:nvSpPr>
          <p:cNvPr id="146" name="Google Shape;146;p22"/>
          <p:cNvSpPr txBox="1"/>
          <p:nvPr>
            <p:ph idx="1" type="subTitle"/>
          </p:nvPr>
        </p:nvSpPr>
        <p:spPr>
          <a:xfrm>
            <a:off x="1194775" y="1482175"/>
            <a:ext cx="5067600" cy="6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communication patterns for men and women?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</a:t>
            </a:r>
            <a:r>
              <a:rPr lang="en"/>
              <a:t>analysis</a:t>
            </a:r>
            <a:r>
              <a:rPr lang="en"/>
              <a:t> </a:t>
            </a:r>
            <a:r>
              <a:rPr lang="en"/>
              <a:t>with 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TrollXChromosomes and TrollYChromosome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dataset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22"/>
          <p:cNvCxnSpPr/>
          <p:nvPr/>
        </p:nvCxnSpPr>
        <p:spPr>
          <a:xfrm>
            <a:off x="1194775" y="2083650"/>
            <a:ext cx="4552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12549" l="13411" r="29077" t="0"/>
          <a:stretch/>
        </p:blipFill>
        <p:spPr>
          <a:xfrm>
            <a:off x="6625375" y="1575825"/>
            <a:ext cx="2279823" cy="334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 rotWithShape="1">
          <a:blip r:embed="rId3">
            <a:alphaModFix/>
          </a:blip>
          <a:srcRect b="35811" l="8972" r="17243" t="0"/>
          <a:stretch/>
        </p:blipFill>
        <p:spPr>
          <a:xfrm>
            <a:off x="2276575" y="2885400"/>
            <a:ext cx="2470477" cy="2031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 rotWithShape="1">
          <a:blip r:embed="rId4">
            <a:alphaModFix/>
          </a:blip>
          <a:srcRect b="2907" l="5130" r="22818" t="71336"/>
          <a:stretch/>
        </p:blipFill>
        <p:spPr>
          <a:xfrm>
            <a:off x="5152325" y="238800"/>
            <a:ext cx="1949276" cy="65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3"/>
          <p:cNvPicPr preferRelativeResize="0"/>
          <p:nvPr/>
        </p:nvPicPr>
        <p:blipFill rotWithShape="1">
          <a:blip r:embed="rId5">
            <a:alphaModFix/>
          </a:blip>
          <a:srcRect b="26348" l="31950" r="11459" t="5794"/>
          <a:stretch/>
        </p:blipFill>
        <p:spPr>
          <a:xfrm>
            <a:off x="238800" y="2462625"/>
            <a:ext cx="1468401" cy="166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 rotWithShape="1">
          <a:blip r:embed="rId6">
            <a:alphaModFix/>
          </a:blip>
          <a:srcRect b="9482" l="5359" r="61245" t="3523"/>
          <a:stretch/>
        </p:blipFill>
        <p:spPr>
          <a:xfrm>
            <a:off x="7787625" y="1550350"/>
            <a:ext cx="1117573" cy="275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0400" y="238800"/>
            <a:ext cx="3560501" cy="236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63252" y="333775"/>
            <a:ext cx="3560499" cy="218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63250" y="333776"/>
            <a:ext cx="3449420" cy="2108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63250" y="2602925"/>
            <a:ext cx="3501925" cy="23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rganic Abstract - Business Basic Template by Slidesgo">
  <a:themeElements>
    <a:clrScheme name="Simple Light">
      <a:dk1>
        <a:srgbClr val="000000"/>
      </a:dk1>
      <a:lt1>
        <a:srgbClr val="FFFFFF"/>
      </a:lt1>
      <a:dk2>
        <a:srgbClr val="FFBBD9"/>
      </a:dk2>
      <a:lt2>
        <a:srgbClr val="FFD966"/>
      </a:lt2>
      <a:accent1>
        <a:srgbClr val="0854C3"/>
      </a:accent1>
      <a:accent2>
        <a:srgbClr val="9FC5E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